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idris_djoudi?utm_content=creditCopyText&amp;utm_medium=referral&amp;utm_source=unsplash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photos/grayscale-photo-of-person-in-black-hijab-zxBC00jEjx0?utm_content=creditCopyText&amp;utm_medium=referral&amp;utm_source=unsplash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AB3F3-93A0-44D3-8B13-E28F87608B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Purple Blossom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286FDA-1651-488F-A9EF-EFED9B0B5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28508" y="4385732"/>
            <a:ext cx="7631617" cy="1405467"/>
          </a:xfrm>
        </p:spPr>
        <p:txBody>
          <a:bodyPr/>
          <a:lstStyle/>
          <a:p>
            <a:r>
              <a:rPr lang="en-US" dirty="0"/>
              <a:t>By: Ian Yarwood, Logan Stanley, Christian </a:t>
            </a:r>
            <a:r>
              <a:rPr lang="en-US" dirty="0" err="1"/>
              <a:t>Schulitz</a:t>
            </a:r>
            <a:r>
              <a:rPr lang="en-US" dirty="0"/>
              <a:t>, and Austin </a:t>
            </a:r>
            <a:r>
              <a:rPr lang="en-US" dirty="0" err="1"/>
              <a:t>Amash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92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F6450-CAF9-48F3-69C1-9D95362C4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 Shots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F11B1-FCE2-D226-FEF4-96413B1AC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001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2C08E-BC18-DAE4-E510-252B28CA7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7B412-B558-D62E-3932-03B9A8750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Early Development</a:t>
            </a:r>
          </a:p>
          <a:p>
            <a:pPr lvl="1"/>
            <a:r>
              <a:rPr lang="en-US" dirty="0"/>
              <a:t>Idea is complete and we have a plan of action</a:t>
            </a:r>
          </a:p>
          <a:p>
            <a:pPr lvl="1"/>
            <a:endParaRPr lang="en-US" dirty="0"/>
          </a:p>
          <a:p>
            <a:r>
              <a:rPr lang="en-US" dirty="0"/>
              <a:t>Still working some kinks out to get the game to the idea in our heads</a:t>
            </a:r>
          </a:p>
        </p:txBody>
      </p:sp>
    </p:spTree>
    <p:extLst>
      <p:ext uri="{BB962C8B-B14F-4D97-AF65-F5344CB8AC3E}">
        <p14:creationId xmlns:p14="http://schemas.microsoft.com/office/powerpoint/2010/main" val="3488083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43084-322A-4801-A1EB-28305E922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89E6E-6AE7-4176-8F11-92D715890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Runner/Platformer</a:t>
            </a:r>
          </a:p>
          <a:p>
            <a:r>
              <a:rPr lang="en-US" dirty="0"/>
              <a:t>Similar to games like Temple Run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1A327F-F2A9-4D95-92DA-2E9065B9C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8646" y="678329"/>
            <a:ext cx="4177553" cy="5570071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973FC4-FFDD-4F09-8B21-4365E6E450A6}"/>
              </a:ext>
            </a:extLst>
          </p:cNvPr>
          <p:cNvSpPr txBox="1"/>
          <p:nvPr/>
        </p:nvSpPr>
        <p:spPr>
          <a:xfrm>
            <a:off x="7487322" y="6121101"/>
            <a:ext cx="4018877" cy="656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https://thebinarymessiah.com/2012/04/04/temple-run-810/</a:t>
            </a:r>
          </a:p>
        </p:txBody>
      </p:sp>
    </p:spTree>
    <p:extLst>
      <p:ext uri="{BB962C8B-B14F-4D97-AF65-F5344CB8AC3E}">
        <p14:creationId xmlns:p14="http://schemas.microsoft.com/office/powerpoint/2010/main" val="2597561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FB1F8-8495-448C-9FEA-38FFBE003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6FE06-86AC-47C8-A40D-2AA4914AD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534161"/>
            <a:ext cx="10131425" cy="4836160"/>
          </a:xfrm>
        </p:spPr>
        <p:txBody>
          <a:bodyPr>
            <a:normAutofit/>
          </a:bodyPr>
          <a:lstStyle/>
          <a:p>
            <a:r>
              <a:rPr lang="en-US" sz="1600" dirty="0"/>
              <a:t>Threat</a:t>
            </a:r>
          </a:p>
          <a:p>
            <a:pPr lvl="1"/>
            <a:r>
              <a:rPr lang="en-US" sz="1400" dirty="0"/>
              <a:t>The Green Lotus Brotherhood</a:t>
            </a:r>
          </a:p>
          <a:p>
            <a:pPr lvl="1"/>
            <a:r>
              <a:rPr lang="en-US" sz="1400" dirty="0"/>
              <a:t>Crimes against humanity</a:t>
            </a:r>
          </a:p>
          <a:p>
            <a:pPr lvl="1"/>
            <a:r>
              <a:rPr lang="en-US" sz="1400" dirty="0"/>
              <a:t>Stole the previous Purple Blossoms equipment</a:t>
            </a:r>
          </a:p>
          <a:p>
            <a:r>
              <a:rPr lang="en-US" sz="1600" dirty="0"/>
              <a:t>Main Character</a:t>
            </a:r>
          </a:p>
          <a:p>
            <a:pPr lvl="1"/>
            <a:r>
              <a:rPr lang="en-US" sz="1400" dirty="0"/>
              <a:t>The Purple Blossom</a:t>
            </a:r>
          </a:p>
          <a:p>
            <a:pPr lvl="1"/>
            <a:r>
              <a:rPr lang="en-US" sz="1400" dirty="0"/>
              <a:t>Inspiration drawn from Avatar</a:t>
            </a:r>
          </a:p>
          <a:p>
            <a:r>
              <a:rPr lang="en-US" sz="1600" dirty="0"/>
              <a:t>Goal</a:t>
            </a:r>
          </a:p>
          <a:p>
            <a:pPr lvl="1"/>
            <a:r>
              <a:rPr lang="en-US" sz="1400" dirty="0"/>
              <a:t>The Purple Blossom aims to free his country from the clutches of the Green Lotus</a:t>
            </a:r>
          </a:p>
          <a:p>
            <a:pPr lvl="1"/>
            <a:r>
              <a:rPr lang="en-US" sz="1400" dirty="0"/>
              <a:t>Retrieve his gear</a:t>
            </a:r>
          </a:p>
          <a:p>
            <a:r>
              <a:rPr lang="en-US" sz="1600" dirty="0"/>
              <a:t>Reason</a:t>
            </a:r>
          </a:p>
          <a:p>
            <a:pPr lvl="1"/>
            <a:r>
              <a:rPr lang="en-US" sz="1400" dirty="0"/>
              <a:t>The Green Lotus Brotherhood have taken over and thrown the once peaceful region into chaos  </a:t>
            </a:r>
          </a:p>
          <a:p>
            <a:pPr lvl="1"/>
            <a:r>
              <a:rPr lang="en-US" sz="1400" dirty="0"/>
              <a:t>The Purple Blossom gets more powerful with each piece of gear he obtains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7FE1A3-1635-4C17-9D6F-DDE661422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800" y="803804"/>
            <a:ext cx="4762500" cy="2676525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ED6F80-B2F4-4AD2-BE6C-DA39A77BC254}"/>
              </a:ext>
            </a:extLst>
          </p:cNvPr>
          <p:cNvSpPr txBox="1"/>
          <p:nvPr/>
        </p:nvSpPr>
        <p:spPr>
          <a:xfrm>
            <a:off x="7089289" y="6488668"/>
            <a:ext cx="5102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https://avatarfacts.tumblr.com/post/28691859251</a:t>
            </a:r>
          </a:p>
        </p:txBody>
      </p:sp>
    </p:spTree>
    <p:extLst>
      <p:ext uri="{BB962C8B-B14F-4D97-AF65-F5344CB8AC3E}">
        <p14:creationId xmlns:p14="http://schemas.microsoft.com/office/powerpoint/2010/main" val="178874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C6F75-C45E-42F1-90FE-A918351CC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7295F-164E-4D84-BB27-3ED4A84B6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Enemies</a:t>
            </a:r>
          </a:p>
          <a:p>
            <a:pPr lvl="1"/>
            <a:r>
              <a:rPr lang="en-US" sz="1800" dirty="0"/>
              <a:t>The goal of each level will be to defeat an increasing in rank Green Lotus Member</a:t>
            </a:r>
          </a:p>
          <a:p>
            <a:pPr lvl="1"/>
            <a:r>
              <a:rPr lang="en-US" sz="1800" dirty="0"/>
              <a:t>I.e.. Level 1: Grunt -&gt; Final Level: Lotus Boss</a:t>
            </a:r>
          </a:p>
          <a:p>
            <a:r>
              <a:rPr lang="en-US" sz="2000" dirty="0"/>
              <a:t>Obstacles</a:t>
            </a:r>
          </a:p>
          <a:p>
            <a:pPr lvl="1"/>
            <a:r>
              <a:rPr lang="en-US" sz="1800" dirty="0"/>
              <a:t>Laser Trap</a:t>
            </a:r>
          </a:p>
          <a:p>
            <a:pPr lvl="1"/>
            <a:r>
              <a:rPr lang="en-US" sz="1800" dirty="0"/>
              <a:t>Deadly Spikes</a:t>
            </a:r>
          </a:p>
          <a:p>
            <a:pPr lvl="1"/>
            <a:r>
              <a:rPr lang="en-US" sz="1800" dirty="0"/>
              <a:t>Poisonous Liquid</a:t>
            </a:r>
          </a:p>
        </p:txBody>
      </p:sp>
    </p:spTree>
    <p:extLst>
      <p:ext uri="{BB962C8B-B14F-4D97-AF65-F5344CB8AC3E}">
        <p14:creationId xmlns:p14="http://schemas.microsoft.com/office/powerpoint/2010/main" val="1457821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69615-CACF-4F68-9EE8-B05E7AB3F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6DB20-403C-40D6-A4B3-1BF2C6160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Abilities</a:t>
            </a:r>
          </a:p>
          <a:p>
            <a:pPr lvl="1"/>
            <a:r>
              <a:rPr lang="en-US" sz="1800" dirty="0"/>
              <a:t>Each ability is gained through obtaining a piece of the Blossoms gear</a:t>
            </a:r>
          </a:p>
          <a:p>
            <a:r>
              <a:rPr lang="en-US" sz="2000" dirty="0"/>
              <a:t>Hype</a:t>
            </a:r>
          </a:p>
          <a:p>
            <a:pPr lvl="1"/>
            <a:r>
              <a:rPr lang="en-US" sz="1800" dirty="0"/>
              <a:t>The Purple Blossoms takes a unique spin on a Temple Run like game mixed with the ideas of our group</a:t>
            </a:r>
          </a:p>
        </p:txBody>
      </p:sp>
    </p:spTree>
    <p:extLst>
      <p:ext uri="{BB962C8B-B14F-4D97-AF65-F5344CB8AC3E}">
        <p14:creationId xmlns:p14="http://schemas.microsoft.com/office/powerpoint/2010/main" val="2689689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5BC12-4F3D-4762-8F87-75E65FEF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BEDEC-E159-4028-8CBB-2A6794C0A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8"/>
            <a:ext cx="10131425" cy="1456268"/>
          </a:xfrm>
        </p:spPr>
        <p:txBody>
          <a:bodyPr>
            <a:normAutofit/>
          </a:bodyPr>
          <a:lstStyle/>
          <a:p>
            <a:r>
              <a:rPr lang="en-US" sz="2000" dirty="0"/>
              <a:t>Jumping</a:t>
            </a:r>
          </a:p>
          <a:p>
            <a:pPr lvl="1"/>
            <a:r>
              <a:rPr lang="en-US" sz="1800" dirty="0"/>
              <a:t>Due to the gravity on this planet, the average person can not even go up a flight of stairs</a:t>
            </a:r>
          </a:p>
          <a:p>
            <a:pPr lvl="1"/>
            <a:r>
              <a:rPr lang="en-US" sz="1800" dirty="0"/>
              <a:t>Even The Purple Blossom needs his leapers in order to be able to fight off the gravity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7B5645-EC8E-41BA-9E1F-CEB61AB3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631" y="3754129"/>
            <a:ext cx="4790738" cy="2589588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BC6498-0E65-47A1-9CF2-6E5D01E877A0}"/>
              </a:ext>
            </a:extLst>
          </p:cNvPr>
          <p:cNvSpPr txBox="1"/>
          <p:nvPr/>
        </p:nvSpPr>
        <p:spPr>
          <a:xfrm>
            <a:off x="3700631" y="6347011"/>
            <a:ext cx="5873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https://romale.artstation.com/projects/Lb9Bk</a:t>
            </a:r>
          </a:p>
        </p:txBody>
      </p:sp>
    </p:spTree>
    <p:extLst>
      <p:ext uri="{BB962C8B-B14F-4D97-AF65-F5344CB8AC3E}">
        <p14:creationId xmlns:p14="http://schemas.microsoft.com/office/powerpoint/2010/main" val="3731819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5BC12-4F3D-4762-8F87-75E65FEF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BEDEC-E159-4028-8CBB-2A6794C0A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8"/>
            <a:ext cx="10131425" cy="1456268"/>
          </a:xfrm>
        </p:spPr>
        <p:txBody>
          <a:bodyPr/>
          <a:lstStyle/>
          <a:p>
            <a:r>
              <a:rPr lang="en-US" sz="2000" dirty="0"/>
              <a:t>Wall Running</a:t>
            </a:r>
          </a:p>
          <a:p>
            <a:pPr lvl="1"/>
            <a:r>
              <a:rPr lang="en-US" sz="1800" dirty="0"/>
              <a:t>The Purple Blossom can obtain an ancient scroll left behind by past Blossoms that will teach him how to focus his energy to run on walls</a:t>
            </a:r>
          </a:p>
          <a:p>
            <a:pPr lvl="1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BC6498-0E65-47A1-9CF2-6E5D01E877A0}"/>
              </a:ext>
            </a:extLst>
          </p:cNvPr>
          <p:cNvSpPr txBox="1"/>
          <p:nvPr/>
        </p:nvSpPr>
        <p:spPr>
          <a:xfrm>
            <a:off x="4041047" y="6488668"/>
            <a:ext cx="342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https://wallpapers.com/parkour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8E9CE1-8CBB-4885-A00D-428BF1408991}"/>
              </a:ext>
            </a:extLst>
          </p:cNvPr>
          <p:cNvSpPr/>
          <p:nvPr/>
        </p:nvSpPr>
        <p:spPr>
          <a:xfrm>
            <a:off x="3847307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871045-CC41-464B-97BE-ACABB534C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6273" y="3494596"/>
            <a:ext cx="4599454" cy="2892545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21770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5BC12-4F3D-4762-8F87-75E65FEF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BEDEC-E159-4028-8CBB-2A6794C0A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8"/>
            <a:ext cx="10131425" cy="1456268"/>
          </a:xfrm>
        </p:spPr>
        <p:txBody>
          <a:bodyPr/>
          <a:lstStyle/>
          <a:p>
            <a:r>
              <a:rPr lang="en-US" sz="2000" dirty="0"/>
              <a:t>Velocity Vortex</a:t>
            </a:r>
          </a:p>
          <a:p>
            <a:pPr lvl="1"/>
            <a:r>
              <a:rPr lang="en-US" sz="1800" dirty="0"/>
              <a:t>This cloak allows The Purple Blossom to cloak himself in a Vortex making him invisible and can phase through obstacles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8E9CE1-8CBB-4885-A00D-428BF1408991}"/>
              </a:ext>
            </a:extLst>
          </p:cNvPr>
          <p:cNvSpPr/>
          <p:nvPr/>
        </p:nvSpPr>
        <p:spPr>
          <a:xfrm>
            <a:off x="3847307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dirty="0"/>
          </a:p>
        </p:txBody>
      </p:sp>
      <p:pic>
        <p:nvPicPr>
          <p:cNvPr id="6" name="Picture 5" descr="A person with a hood over their face&#10;&#10;Description automatically generated">
            <a:extLst>
              <a:ext uri="{FF2B5EF4-FFF2-40B4-BE49-F238E27FC236}">
                <a16:creationId xmlns:a16="http://schemas.microsoft.com/office/drawing/2014/main" id="{2963E0B7-7656-8D5C-F8DE-A407FA619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046" y="3010654"/>
            <a:ext cx="2890933" cy="3613666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79E11B27-C17F-5D58-868A-79D1E5C96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8240" y="659892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Photo by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mohammed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idris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djoudi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Unsplash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9890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ED7FB-35E1-7369-C08E-E0166A604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206C3-E2E8-5A84-B2C3-C8CB3E469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Each level will have the same basic format</a:t>
            </a:r>
          </a:p>
          <a:p>
            <a:pPr lvl="1"/>
            <a:r>
              <a:rPr lang="en-US" sz="1800" dirty="0"/>
              <a:t>These levels will increase in difficulty through speed as well as obstacle frequency</a:t>
            </a:r>
          </a:p>
          <a:p>
            <a:r>
              <a:rPr lang="en-US" sz="2000" dirty="0"/>
              <a:t>Each of these levels will have a Green Lotus Member at the end of the level that will be adding difficulty</a:t>
            </a:r>
          </a:p>
        </p:txBody>
      </p:sp>
    </p:spTree>
    <p:extLst>
      <p:ext uri="{BB962C8B-B14F-4D97-AF65-F5344CB8AC3E}">
        <p14:creationId xmlns:p14="http://schemas.microsoft.com/office/powerpoint/2010/main" val="39676893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121</TotalTime>
  <Words>383</Words>
  <Application>Microsoft Office PowerPoint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Celestial</vt:lpstr>
      <vt:lpstr>The Purple Blossom</vt:lpstr>
      <vt:lpstr>Genre</vt:lpstr>
      <vt:lpstr>Story</vt:lpstr>
      <vt:lpstr>Challenges</vt:lpstr>
      <vt:lpstr>Features</vt:lpstr>
      <vt:lpstr>Abilities</vt:lpstr>
      <vt:lpstr>Abilities</vt:lpstr>
      <vt:lpstr>Abilities</vt:lpstr>
      <vt:lpstr>Levels</vt:lpstr>
      <vt:lpstr>Screen Shots</vt:lpstr>
      <vt:lpstr>Status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Purple BLossom</dc:title>
  <dc:creator>Ian Yarwood</dc:creator>
  <cp:lastModifiedBy>Ian Yarwood</cp:lastModifiedBy>
  <cp:revision>6</cp:revision>
  <dcterms:created xsi:type="dcterms:W3CDTF">2024-02-27T02:37:44Z</dcterms:created>
  <dcterms:modified xsi:type="dcterms:W3CDTF">2024-02-28T03:53:18Z</dcterms:modified>
</cp:coreProperties>
</file>

<file path=docProps/thumbnail.jpeg>
</file>